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78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3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9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5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9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1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60DA7C-B311-4548-BCE9-69E8BCE9458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EEB3B6-AFEB-45BC-A2A5-CBB838B17B2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8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Автономное Образовательное учреждение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14»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3" y="2160589"/>
            <a:ext cx="10604956" cy="388077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 – технический тандем»</a:t>
            </a: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4  «Н», МАОУ «СОШ № 14 </a:t>
            </a: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Сеитбеков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Сагындык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учитель начальных классов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Тюрина Татьяна Алексеевна</a:t>
            </a:r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Пермь, 2021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1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высокого патриотического сознания, чувства верности своему Отечеству.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историческом прошлом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подрастающего поколения верности Родине, готовности служить Отечеству.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национальным традициям своего народа, толерантности, культуры общения, бережного отношения к духовным богатствам родного края.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гуманизма, милосердия и общечеловеческих ценностей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57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 Жизни»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1941 г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Началась Блокада Ленинграда.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Запасы  продовольствия  в  Ленинграде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кончались.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ноября на лёд вышли машины - знаменитые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ГАЗ-АА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(полуторки). Так родилась ставшая знаменитой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трасса, которую именовали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Военно-автомобильной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№ 101.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интервалы, на небольшой скорости машины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 лошадей.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92" y="2137471"/>
            <a:ext cx="4013125" cy="289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2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22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макета «Дорога Жизни»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80" y="1237957"/>
            <a:ext cx="10058400" cy="4631137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/>
              <a:t>Проводились беседы и классные часы на тему: </a:t>
            </a:r>
          </a:p>
          <a:p>
            <a:endParaRPr lang="ru-RU" dirty="0" smtClean="0"/>
          </a:p>
          <a:p>
            <a:r>
              <a:rPr lang="ru-RU" dirty="0" smtClean="0"/>
              <a:t>«Блокада Ленинграда», «Не уйду,  пока не выполню норму», </a:t>
            </a:r>
          </a:p>
          <a:p>
            <a:r>
              <a:rPr lang="ru-RU" dirty="0" smtClean="0"/>
              <a:t>«Дети оставшиеся в </a:t>
            </a:r>
            <a:r>
              <a:rPr lang="ru-RU" dirty="0"/>
              <a:t>Л</a:t>
            </a:r>
            <a:r>
              <a:rPr lang="ru-RU" dirty="0" smtClean="0"/>
              <a:t>енинграде», «Дорога Жизни»</a:t>
            </a:r>
          </a:p>
          <a:p>
            <a:r>
              <a:rPr lang="ru-RU" dirty="0" smtClean="0"/>
              <a:t>Работа над макетом:</a:t>
            </a:r>
          </a:p>
          <a:p>
            <a:r>
              <a:rPr lang="ru-RU" dirty="0" smtClean="0"/>
              <a:t>- рисунки и изготовление макета</a:t>
            </a:r>
          </a:p>
          <a:p>
            <a:r>
              <a:rPr lang="ru-RU" dirty="0" smtClean="0"/>
              <a:t>- Взяли плотную коробку из – под обуви и фанеру, </a:t>
            </a:r>
          </a:p>
          <a:p>
            <a:r>
              <a:rPr lang="ru-RU" dirty="0" smtClean="0"/>
              <a:t>согнули по размеру и закрепили края. </a:t>
            </a:r>
          </a:p>
          <a:p>
            <a:r>
              <a:rPr lang="ru-RU" dirty="0" smtClean="0"/>
              <a:t>Нарисовали картинки на тему «Дорога Жизни» и </a:t>
            </a:r>
          </a:p>
          <a:p>
            <a:r>
              <a:rPr lang="ru-RU" dirty="0" smtClean="0"/>
              <a:t>«Блокада Ленинграда», вырезали и приклеили на </a:t>
            </a:r>
          </a:p>
          <a:p>
            <a:r>
              <a:rPr lang="ru-RU" dirty="0" smtClean="0"/>
              <a:t>внутреннюю сторону коробки. </a:t>
            </a:r>
          </a:p>
          <a:p>
            <a:r>
              <a:rPr lang="ru-RU" dirty="0" smtClean="0"/>
              <a:t>Для изготовления машин использовали пластилин. </a:t>
            </a:r>
          </a:p>
          <a:p>
            <a:r>
              <a:rPr lang="ru-RU" dirty="0" smtClean="0"/>
              <a:t>Время изготовления макета 2 дня (после уроков)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460" y="1845734"/>
            <a:ext cx="3263876" cy="43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2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133" y="147306"/>
            <a:ext cx="2943665" cy="3924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1781" y="0"/>
            <a:ext cx="4280258" cy="3210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8" y="147306"/>
            <a:ext cx="3177857" cy="4237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11" y="3210194"/>
            <a:ext cx="2518117" cy="33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4124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</TotalTime>
  <Words>258</Words>
  <Application>Microsoft Office PowerPoint</Application>
  <PresentationFormat>Широкоэкранный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 Black</vt:lpstr>
      <vt:lpstr>Calibri</vt:lpstr>
      <vt:lpstr>Calibri Light</vt:lpstr>
      <vt:lpstr>Times New Roman</vt:lpstr>
      <vt:lpstr>Ретро</vt:lpstr>
      <vt:lpstr>Муниципальное  Автономное Образовательное учреждение  «Средняя Общеобразовательная школа № 14»</vt:lpstr>
      <vt:lpstr>Цель: формирование у обучающихся высокого патриотического сознания, чувства верности своему Отечеству.</vt:lpstr>
      <vt:lpstr>«Дорога Жизни»</vt:lpstr>
      <vt:lpstr>Изготовление макета «Дорога Жизни»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Конкурсная работа</dc:title>
  <dc:creator>user</dc:creator>
  <cp:lastModifiedBy>user</cp:lastModifiedBy>
  <cp:revision>10</cp:revision>
  <dcterms:created xsi:type="dcterms:W3CDTF">2021-02-24T06:51:33Z</dcterms:created>
  <dcterms:modified xsi:type="dcterms:W3CDTF">2021-02-24T10:57:29Z</dcterms:modified>
</cp:coreProperties>
</file>